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85761087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85761087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/>
              <a:t>Created from: https://docs.google.com/presentation/d/1QkZPYhMzmx-mAYvpKQcNUuHQLwkLxcnaOvIoY3MgzbY/edit#slide=id.p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SLIDES_API19630773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SLIDES_API19630773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SLIDES_API121343968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SLIDES_API121343968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SLIDES_API192283804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SLIDES_API192283804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SLIDES_API7953509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SLIDES_API7953509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SLIDES_API115123850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SLIDES_API115123850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SLIDES_API1383196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SLIDES_API1383196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SLIDES_API54159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SLIDES_API54159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SLIDES_API97466077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SLIDES_API97466077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SLIDES_API26574371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SLIDES_API26574371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SLIDES_API92138268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SLIDES_API92138268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SLIDES_API165985744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SLIDES_API165985744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SLIDES_API102309087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SLIDES_API102309087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SLIDES_API54221706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SLIDES_API54221706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S_API191464922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S_API191464922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SLIDES_API20998665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SLIDES_API209986651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200378872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200378872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S_API32350598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S_API32350598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SLIDES_API9861091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SLIDES_API9861091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SLIDES_API25682965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SLIDES_API25682965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56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3300" b="1" dirty="0">
                <a:solidFill>
                  <a:srgbClr val="00B050"/>
                </a:solidFill>
              </a:rPr>
              <a:t>Sử dụng thiết bị điện gia dụng </a:t>
            </a:r>
            <a:br>
              <a:rPr lang="en-US" sz="3300" b="1" dirty="0">
                <a:solidFill>
                  <a:srgbClr val="00B050"/>
                </a:solidFill>
              </a:rPr>
            </a:br>
            <a:r>
              <a:rPr lang="vi" sz="3300" b="1" dirty="0">
                <a:solidFill>
                  <a:srgbClr val="00B050"/>
                </a:solidFill>
              </a:rPr>
              <a:t>an toàn trong gia đình</a:t>
            </a:r>
            <a:endParaRPr sz="3300" b="1" dirty="0">
              <a:solidFill>
                <a:srgbClr val="00B05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902265" y="525"/>
            <a:ext cx="383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An toàn khi sử dụng lò vi sóng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Chỉ sử dụng đồ dùng an toàn cho lò vi sóng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Không bật lò vi sóng khi trống rỗng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Cẩn thận khi mở cửa lò vi sóng để tránh bỏng hơi nước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Không sử dụng lò vi sóng nếu cửa bị hỏng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Bạn có biết vật liệu nào không nên cho vào lò vi sóng không?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463802"/>
            <a:ext cx="3657600" cy="1530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Sử dụng máy sưởi di động an toàn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Đặt máy sưởi cách xa vật dễ cháy ít nhất 1 mét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sử dụng máy sưởi trong phòng tắm hoặc gần nước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Tắt máy sưởi khi đi ngủ hoặc rời khỏi phòng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để trẻ em hoặc vật nuôi gần máy sưởi không có người trông coi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Tại sao việc đặt máy sưởi cách xa vật dễ cháy lại quan trọng?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400">
                <a:solidFill>
                  <a:srgbClr val="000000"/>
                </a:solidFill>
              </a:rPr>
              <a:t>An toàn khi sử dụng thiết bị ngoài trời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Sử dụng thiết bị được thiết kế cho ngoài trời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Đảm bảo thiết bị và dây điện không tiếp xúc với nước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Sử dụng ổ cắm chống thấm nước cho thiết bị ngoài trời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Rút phích cắm thiết bị ngoài trời khi không sử dụng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Bạn thường sử dụng thiết bị điện nào ở ngoài trời?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02938"/>
            <a:ext cx="3657600" cy="205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Xử lý khi có sự cố điện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Biết vị trí của hộp cầu chì hoặc cầu dao điện trong nhà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Tắt nguồn điện trước khi xử lý sự cố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chạm vào người bị điện giật - ngắt nguồn điện trước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Gọi cứu hộ nếu tình huống nghiêm trọng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Bạn sẽ làm gì nếu thấy có người bị điện giật?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902265" y="525"/>
            <a:ext cx="383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Dạy trẻ em về an toàn điện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Giải thích các nguy hiểm của điện cho trẻ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Dạy trẻ không chơi đùa với ổ cắm hoặc dây điện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Hướng dẫn trẻ cách sử dụng thiết bị điện an toàn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Đặt nắp bảo vệ ổ cắm khi có trẻ nhỏ trong nhà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Bạn có thể nghĩ ra cách nào để dạy trẻ em về an toàn điện không?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200150"/>
            <a:ext cx="36576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Bảo trì thiết bị điện định kỳ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Kiểm tra và làm sạch thiết bị thường xuyên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Thay thế dây điện bị mòn hoặc hư hỏng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Cập nhật thiết bị cũ bằng các model mới, an toàn hơn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Thuê thợ điện chuyên nghiệp kiểm tra hệ thống điện định kỳ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Tại sao việc bảo trì định kỳ lại quan trọng?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Sử dụng dây nối điện an toàn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Chọn dây nối có công suất phù hợp với thiết bị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Không đặt dây nối dưới thảm hoặc qua lối đi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Tránh sử dụng dây nối dài hạn - chỉ dùng tạm thời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Không nối nhiều dây nối lại với nhau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Bạn có thể giải thích tại sao việc đặt dây nối dưới thảm lại nguy hiểm không?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653092"/>
            <a:ext cx="3657599" cy="315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400">
                <a:solidFill>
                  <a:srgbClr val="000000"/>
                </a:solidFill>
              </a:rPr>
              <a:t>An toàn khi sử dụng thiết bị sạc pin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Sử dụng bộ sạc chính hãng cho thiết bị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để thiết bị đang sạc trên bề mặt dễ cháy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Tránh sạc thiết bị qua đêm hoặc khi không có người trông coi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Ngắt kết nối bộ sạc khi pin đã đầy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Tại sao việc sử dụng bộ sạc không chính hãng lại nguy hiểm?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902265" y="525"/>
            <a:ext cx="383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Tiết kiệm điện và an toàn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Tắt thiết bị khi không sử dụng để tiết kiệm điện và tăng an toàn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Sử dụng thiết bị tiết kiệm năng lượng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Tránh để thiết bị ở chế độ chờ trong thời gian dài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Sử dụng ánh sáng tự nhiên khi có thể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Bạn có thể nghĩ ra các cách khác để tiết kiệm điện trong nhà không?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407380"/>
            <a:ext cx="3657600" cy="3642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Tổng kết và lời khuyên cuối cùng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Luôn đặt an toàn lên hàng đầu khi sử dụng thiết bị điện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Duy trì thói quen kiểm tra và bảo trì thiết bị thường xuyên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Dạy mọi người trong gia đình về an toàn điện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Nếu nghi ngờ, hãy tham khảo ý kiến chuyên gia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Bạn đã học được điều gì mới về an toàn điện từ bài thuyết trình này?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902265" y="525"/>
            <a:ext cx="383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400">
                <a:solidFill>
                  <a:srgbClr val="000000"/>
                </a:solidFill>
              </a:rPr>
              <a:t>Giới thiệu về an toàn điện trong gia đình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An toàn điện rất quan trọng trong cuộc sống hàng ngày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Tai nạn điện có thể gây thương tích nghiêm trọng hoặc tử vong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Hôm nay chúng ta sẽ tìm hiểu cách sử dụng thiết bị điện an toàn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Bạn đã từng gặp tai nạn nào liên quan đến điện chưa?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0908" y="342900"/>
            <a:ext cx="2794184" cy="377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Câu hỏi và thảo luận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Bạn có câu hỏi nào về an toàn điện không?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Hãy chia sẻ kinh nghiệm của bạn về sử dụng thiết bị điện an toàn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Thảo luận về cách cải thiện an toàn điện trong gia đình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Đề xuất các chủ đề liên quan để tìm hiểu thêm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Làm thế nào bạn có thể áp dụng những kiến thức này vào cuộc sống hàng ngày?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Nguyên tắc cơ bản về an toàn điện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chạm vào dây điện trần hoặc ổ cắm bị hở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sử dụng thiết bị điện gần nước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bao giờ kéo dây điện để rút phích cắm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Tắt thiết bị trước khi rút phích cắm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Bạn có thể nghĩ ra nguyên tắc an toàn nào khác không?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Kiểm tra thiết bị trước khi sử dụng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Kiểm tra dây điện xem có bị hở hoặc mòn không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Đảm bảo phích cắm không bị nứt hoặc gãy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Kiểm tra vỏ thiết bị xem có bị nứt hoặc hư hỏng không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Nếu thấy bất kỳ dấu hiệu hư hỏng nào, không sử dụng thiết bị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Tại sao việc kiểm tra trước khi sử dụng lại quan trọng?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10412"/>
            <a:ext cx="3657600" cy="243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Sử dụng ổ cắm điện đúng cách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quá tải ổ cắm bằng cách cắm quá nhiều thiết bị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Sử dụng ổ cắm phù hợp với phích cắm của thiết bị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ép buộc phích cắm vào ổ cắm không phù hợp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Rút phích cắm khi không sử dụng thiết bị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Bạn có thể giải thích tại sao việc quá tải ổ cắm lại nguy hiểm không?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902265" y="525"/>
            <a:ext cx="383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400">
                <a:solidFill>
                  <a:srgbClr val="000000"/>
                </a:solidFill>
              </a:rPr>
              <a:t>An toàn khi sử dụng thiết bị trong nhà bếp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Giữ thiết bị điện cách xa nước và bề mặt ướt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Không sử dụng thiết bị có dây điện bị hở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Tắt và rút phích cắm thiết bị khi không sử dụng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Cẩn thận với các bề mặt nóng của thiết bị điện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Bạn thường sử dụng thiết bị điện nào trong nhà bếp?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198626"/>
            <a:ext cx="3657600" cy="206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Sử dụng máy sấy tóc an toàn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sử dụng máy sấy tóc khi tay ướt hoặc đang tắm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Giữ máy sấy tóc cách xa nước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để máy sấy tóc gần các vật liệu dễ cháy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Tắt và rút phích cắm sau khi sử dụng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Tại sao việc sử dụng máy sấy tóc gần nước lại nguy hiểm?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712265" y="525"/>
            <a:ext cx="383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>
                <a:solidFill>
                  <a:srgbClr val="000000"/>
                </a:solidFill>
              </a:rPr>
              <a:t>An toàn khi sử dụng bàn là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Đặt bàn là trên bề mặt chống cháy khi sử dụng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Không để bàn là không có người trông coi khi đang bật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Cẩn thận với hơi nước nóng từ bàn là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Tắt và rút phích cắm bàn là sau khi sử dụng</a:t>
            </a:r>
            <a:endParaRPr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vi">
                <a:solidFill>
                  <a:srgbClr val="000000"/>
                </a:solidFill>
              </a:rPr>
              <a:t>Bạn có thể nghĩ ra các biện pháp phòng ngừa khác khi sử dụng bàn là không?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009650"/>
            <a:ext cx="3657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" sz="2400">
                <a:solidFill>
                  <a:srgbClr val="000000"/>
                </a:solidFill>
              </a:rPr>
              <a:t>Sử dụng máy giặt và máy sấy quần áo an toàn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264945" y="1152475"/>
            <a:ext cx="72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quá tải máy giặt hoặc máy sấy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Làm sạch bộ lọc xơ vải của máy sấy thường xuyên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Không giặt quần áo có dính xăng hoặc các chất dễ cháy khác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Đảm bảo khu vực xung quanh máy khô ráo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vi">
                <a:solidFill>
                  <a:srgbClr val="000000"/>
                </a:solidFill>
              </a:rPr>
              <a:t>Tại sao việc làm sạch bộ lọc xơ vải lại quan trọng?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1282</Words>
  <Application>Microsoft Office PowerPoint</Application>
  <PresentationFormat>On-screen Show (16:9)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Sử dụng thiết bị điện gia dụng  an toàn trong gia đình</vt:lpstr>
      <vt:lpstr>Giới thiệu về an toàn điện trong gia đình</vt:lpstr>
      <vt:lpstr>Nguyên tắc cơ bản về an toàn điện</vt:lpstr>
      <vt:lpstr>Kiểm tra thiết bị trước khi sử dụng</vt:lpstr>
      <vt:lpstr>Sử dụng ổ cắm điện đúng cách</vt:lpstr>
      <vt:lpstr>An toàn khi sử dụng thiết bị trong nhà bếp</vt:lpstr>
      <vt:lpstr>Sử dụng máy sấy tóc an toàn</vt:lpstr>
      <vt:lpstr>An toàn khi sử dụng bàn là</vt:lpstr>
      <vt:lpstr>Sử dụng máy giặt và máy sấy quần áo an toàn</vt:lpstr>
      <vt:lpstr>An toàn khi sử dụng lò vi sóng</vt:lpstr>
      <vt:lpstr>Sử dụng máy sưởi di động an toàn</vt:lpstr>
      <vt:lpstr>An toàn khi sử dụng thiết bị ngoài trời</vt:lpstr>
      <vt:lpstr>Xử lý khi có sự cố điện</vt:lpstr>
      <vt:lpstr>Dạy trẻ em về an toàn điện</vt:lpstr>
      <vt:lpstr>Bảo trì thiết bị điện định kỳ</vt:lpstr>
      <vt:lpstr>Sử dụng dây nối điện an toàn</vt:lpstr>
      <vt:lpstr>An toàn khi sử dụng thiết bị sạc pin</vt:lpstr>
      <vt:lpstr>Tiết kiệm điện và an toàn</vt:lpstr>
      <vt:lpstr>Tổng kết và lời khuyên cuối cùng</vt:lpstr>
      <vt:lpstr>Câu hỏi và thảo luận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TRUNG HOA NGUYEN</cp:lastModifiedBy>
  <cp:revision>1</cp:revision>
  <dcterms:modified xsi:type="dcterms:W3CDTF">2024-09-03T16:46:13Z</dcterms:modified>
</cp:coreProperties>
</file>